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slide" Target="slide8.xml"/><Relationship Id="rId17" Type="http://schemas.openxmlformats.org/officeDocument/2006/relationships/image" Target="../media/image8.jpeg"/><Relationship Id="rId2" Type="http://schemas.openxmlformats.org/officeDocument/2006/relationships/slide" Target="slide2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image" Target="../media/image4.jpeg"/><Relationship Id="rId1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.xm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.xml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.xml"/><Relationship Id="rId5" Type="http://schemas.openxmlformats.org/officeDocument/2006/relationships/image" Target="../media/image4.jpe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1.xml"/><Relationship Id="rId5" Type="http://schemas.openxmlformats.org/officeDocument/2006/relationships/image" Target="../media/image3.jpeg"/><Relationship Id="rId10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.xml"/><Relationship Id="rId5" Type="http://schemas.openxmlformats.org/officeDocument/2006/relationships/image" Target="../media/image4.jpeg"/><Relationship Id="rId10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.xml"/><Relationship Id="rId5" Type="http://schemas.openxmlformats.org/officeDocument/2006/relationships/image" Target="../media/image4.jpe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.xml"/><Relationship Id="rId5" Type="http://schemas.openxmlformats.org/officeDocument/2006/relationships/image" Target="../media/image4.jpeg"/><Relationship Id="rId10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.xml"/><Relationship Id="rId5" Type="http://schemas.openxmlformats.org/officeDocument/2006/relationships/image" Target="../media/image4.jpeg"/><Relationship Id="rId10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D:\Контент на сайт\уроки\фото как в ВК в повер поинт\Фото\Chrysanthemu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онтент на сайт\уроки\фото как в ВК в повер поинт\Фото\Desert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Контент на сайт\уроки\фото как в ВК в повер поинт\Фото\Hydrangeas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35655"/>
            <a:ext cx="2724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Контент на сайт\уроки\фото как в ВК в повер поинт\Фото\Jellyfish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3" y="2483750"/>
            <a:ext cx="2720431" cy="20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Контент на сайт\уроки\фото как в ВК в повер поинт\Фото\Koala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97872"/>
            <a:ext cx="2806896" cy="21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Контент на сайт\уроки\фото как в ВК в повер поинт\Фото\Lighthouse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25" y="4659362"/>
            <a:ext cx="2858243" cy="21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Контент на сайт\уроки\фото как в ВК в повер поинт\Фото\Penguins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Контент на сайт\уроки\фото как в ВК в повер поинт\Фото\Tulips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2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D:\Контент на сайт\уроки\фото как в ВК в повер поинт\Фото\Chrysanthem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Контент на сайт\уроки\фото как в ВК в повер поинт\Фото\Des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:\Контент на сайт\уроки\фото как в ВК в повер поинт\Фото\Hydrang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35655"/>
            <a:ext cx="2724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Контент на сайт\уроки\фото как в ВК в повер поинт\Фото\Jellyfi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3" y="2483750"/>
            <a:ext cx="2720431" cy="20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Контент на сайт\уроки\фото как в ВК в повер поинт\Фото\Koa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97872"/>
            <a:ext cx="2806896" cy="21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D:\Контент на сайт\уроки\фото как в ВК в повер поинт\Фото\Lighthou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25" y="4659362"/>
            <a:ext cx="2858243" cy="21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D:\Контент на сайт\уроки\фото как в ВК в повер поинт\Фото\Pengui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D:\Контент на сайт\уроки\фото как в ВК в повер поинт\Фото\Tulip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D:\Контент на сайт\уроки\фото как в ВК в повер поинт\Фото\Chrysanthemu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3432"/>
            <a:ext cx="7272809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узел суммирования 12">
            <a:hlinkClick r:id="rId11" action="ppaction://hlinksldjump"/>
          </p:cNvPr>
          <p:cNvSpPr/>
          <p:nvPr/>
        </p:nvSpPr>
        <p:spPr>
          <a:xfrm>
            <a:off x="7764864" y="421223"/>
            <a:ext cx="505472" cy="432048"/>
          </a:xfrm>
          <a:prstGeom prst="flowChartSummingJunc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9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D:\Контент на сайт\уроки\фото как в ВК в повер поинт\Фото\Chrysanthem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Контент на сайт\уроки\фото как в ВК в повер поинт\Фото\Des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:\Контент на сайт\уроки\фото как в ВК в повер поинт\Фото\Hydrang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35655"/>
            <a:ext cx="2724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Контент на сайт\уроки\фото как в ВК в повер поинт\Фото\Jellyfi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3" y="2483750"/>
            <a:ext cx="2720431" cy="20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Контент на сайт\уроки\фото как в ВК в повер поинт\Фото\Koa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97872"/>
            <a:ext cx="2806896" cy="21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D:\Контент на сайт\уроки\фото как в ВК в повер поинт\Фото\Lighthou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25" y="4659362"/>
            <a:ext cx="2858243" cy="21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D:\Контент на сайт\уроки\фото как в ВК в повер поинт\Фото\Pengui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D:\Контент на сайт\уроки\фото как в ВК в повер поинт\Фото\Tulip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D:\Контент на сайт\уроки\фото как в ВК в повер поинт\Фото\Deser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7" y="548680"/>
            <a:ext cx="7680854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узел суммирования 12">
            <a:hlinkClick r:id="rId11" action="ppaction://hlinksldjump"/>
          </p:cNvPr>
          <p:cNvSpPr/>
          <p:nvPr/>
        </p:nvSpPr>
        <p:spPr>
          <a:xfrm>
            <a:off x="8113870" y="332656"/>
            <a:ext cx="505472" cy="432048"/>
          </a:xfrm>
          <a:prstGeom prst="flowChartSummingJunc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3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D:\Контент на сайт\уроки\фото как в ВК в повер поинт\Фото\Chrysanthem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Контент на сайт\уроки\фото как в ВК в повер поинт\Фото\Des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:\Контент на сайт\уроки\фото как в ВК в повер поинт\Фото\Hydrang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35655"/>
            <a:ext cx="2724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Контент на сайт\уроки\фото как в ВК в повер поинт\Фото\Jellyfi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3" y="2483750"/>
            <a:ext cx="2720431" cy="20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Контент на сайт\уроки\фото как в ВК в повер поинт\Фото\Koa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97872"/>
            <a:ext cx="2806896" cy="21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D:\Контент на сайт\уроки\фото как в ВК в повер поинт\Фото\Lighthou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25" y="4659362"/>
            <a:ext cx="2858243" cy="21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D:\Контент на сайт\уроки\фото как в ВК в повер поинт\Фото\Pengui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D:\Контент на сайт\уроки\фото как в ВК в повер поинт\Фото\Tulip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D:\Контент на сайт\уроки\фото как в ВК в повер поинт\Фото\Hydrangea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4" y="521007"/>
            <a:ext cx="7849712" cy="58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узел суммирования 12">
            <a:hlinkClick r:id="rId11" action="ppaction://hlinksldjump"/>
          </p:cNvPr>
          <p:cNvSpPr/>
          <p:nvPr/>
        </p:nvSpPr>
        <p:spPr>
          <a:xfrm>
            <a:off x="8100015" y="304983"/>
            <a:ext cx="505472" cy="432048"/>
          </a:xfrm>
          <a:prstGeom prst="flowChartSummingJunc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7" descr="D:\Контент на сайт\уроки\фото как в ВК в повер поинт\Фото\Tu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D:\Контент на сайт\уроки\фото как в ВК в повер поинт\Фото\Chrysanthem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Контент на сайт\уроки\фото как в ВК в повер поинт\Фото\Dese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:\Контент на сайт\уроки\фото как в ВК в повер поинт\Фото\Hydrange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35655"/>
            <a:ext cx="2724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Контент на сайт\уроки\фото как в ВК в повер поинт\Фото\Jellyfi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3" y="2483750"/>
            <a:ext cx="2720431" cy="20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Контент на сайт\уроки\фото как в ВК в повер поинт\Фото\Koa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97872"/>
            <a:ext cx="2806896" cy="21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D:\Контент на сайт\уроки\фото как в ВК в повер поинт\Фото\Lighthous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25" y="4659362"/>
            <a:ext cx="2858243" cy="21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D:\Контент на сайт\уроки\фото как в ВК в повер поинт\Фото\Penguin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D:\Контент на сайт\уроки\фото как в ВК в повер поинт\Фото\Jellyfish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7632848" cy="57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узел суммирования 12">
            <a:hlinkClick r:id="rId11" action="ppaction://hlinksldjump"/>
          </p:cNvPr>
          <p:cNvSpPr/>
          <p:nvPr/>
        </p:nvSpPr>
        <p:spPr>
          <a:xfrm>
            <a:off x="7764864" y="421223"/>
            <a:ext cx="505472" cy="432048"/>
          </a:xfrm>
          <a:prstGeom prst="flowChartSummingJunc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9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0" descr="D:\Контент на сайт\уроки\фото как в ВК в повер поинт\Фото\Chrysanthem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D:\Контент на сайт\уроки\фото как в ВК в повер поинт\Фото\Des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D:\Контент на сайт\уроки\фото как в ВК в повер поинт\Фото\Hydrang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35655"/>
            <a:ext cx="2724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D:\Контент на сайт\уроки\фото как в ВК в повер поинт\Фото\Jellyfi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3" y="2483750"/>
            <a:ext cx="2720431" cy="20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D:\Контент на сайт\уроки\фото как в ВК в повер поинт\Фото\Koa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97872"/>
            <a:ext cx="2806896" cy="21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:\Контент на сайт\уроки\фото как в ВК в повер поинт\Фото\Lighthou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25" y="4659362"/>
            <a:ext cx="2858243" cy="21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D:\Контент на сайт\уроки\фото как в ВК в повер поинт\Фото\Pengui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D:\Контент на сайт\уроки\фото как в ВК в повер поинт\Фото\Tulip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D:\Контент на сайт\уроки\фото как в ВК в повер поинт\Фото\Tulip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1" y="536312"/>
            <a:ext cx="7653858" cy="574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узел суммирования 13">
            <a:hlinkClick r:id="rId11" action="ppaction://hlinksldjump"/>
          </p:cNvPr>
          <p:cNvSpPr/>
          <p:nvPr/>
        </p:nvSpPr>
        <p:spPr>
          <a:xfrm>
            <a:off x="8017600" y="403353"/>
            <a:ext cx="505472" cy="432048"/>
          </a:xfrm>
          <a:prstGeom prst="flowChartSummingJunc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2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D:\Контент на сайт\уроки\фото как в ВК в повер поинт\Фото\Chrysanthem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Контент на сайт\уроки\фото как в ВК в повер поинт\Фото\Des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:\Контент на сайт\уроки\фото как в ВК в повер поинт\Фото\Hydrang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35655"/>
            <a:ext cx="2724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Контент на сайт\уроки\фото как в ВК в повер поинт\Фото\Jellyfi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3" y="2483750"/>
            <a:ext cx="2720431" cy="20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Контент на сайт\уроки\фото как в ВК в повер поинт\Фото\Koa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97872"/>
            <a:ext cx="2806896" cy="21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D:\Контент на сайт\уроки\фото как в ВК в повер поинт\Фото\Lighthou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25" y="4659362"/>
            <a:ext cx="2858243" cy="21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D:\Контент на сайт\уроки\фото как в ВК в повер поинт\Фото\Pengui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D:\Контент на сайт\уроки\фото как в ВК в повер поинт\Фото\Tulip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D:\Контент на сайт\уроки\фото как в ВК в повер поинт\Фото\Penguin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0669"/>
            <a:ext cx="7920880" cy="59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узел суммирования 12">
            <a:hlinkClick r:id="rId11" action="ppaction://hlinksldjump"/>
          </p:cNvPr>
          <p:cNvSpPr/>
          <p:nvPr/>
        </p:nvSpPr>
        <p:spPr>
          <a:xfrm>
            <a:off x="8224706" y="249447"/>
            <a:ext cx="505472" cy="432048"/>
          </a:xfrm>
          <a:prstGeom prst="flowChartSummingJunc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6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D:\Контент на сайт\уроки\фото как в ВК в повер поинт\Фото\Chrysanthem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Контент на сайт\уроки\фото как в ВК в повер поинт\Фото\Des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:\Контент на сайт\уроки\фото как в ВК в повер поинт\Фото\Hydrang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35655"/>
            <a:ext cx="2724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Контент на сайт\уроки\фото как в ВК в повер поинт\Фото\Jellyfi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3" y="2483750"/>
            <a:ext cx="2720431" cy="20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Контент на сайт\уроки\фото как в ВК в повер поинт\Фото\Koa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97872"/>
            <a:ext cx="2806896" cy="21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D:\Контент на сайт\уроки\фото как в ВК в повер поинт\Фото\Lighthou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25" y="4659362"/>
            <a:ext cx="2858243" cy="21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D:\Контент на сайт\уроки\фото как в ВК в повер поинт\Фото\Pengui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D:\Контент на сайт\уроки\фото как в ВК в повер поинт\Фото\Tulip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D:\Контент на сайт\уроки\фото как в ВК в повер поинт\Фото\Lighthous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7776864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узел суммирования 12">
            <a:hlinkClick r:id="rId11" action="ppaction://hlinksldjump"/>
          </p:cNvPr>
          <p:cNvSpPr/>
          <p:nvPr/>
        </p:nvSpPr>
        <p:spPr>
          <a:xfrm>
            <a:off x="8159615" y="263302"/>
            <a:ext cx="505472" cy="432048"/>
          </a:xfrm>
          <a:prstGeom prst="flowChartSummingJunc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8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D:\Контент на сайт\уроки\фото как в ВК в повер поинт\Фото\Chrysanthem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Контент на сайт\уроки\фото как в ВК в повер поинт\Фото\Des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35655"/>
            <a:ext cx="2691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:\Контент на сайт\уроки\фото как в ВК в повер поинт\Фото\Hydrange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35655"/>
            <a:ext cx="2724934" cy="20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Контент на сайт\уроки\фото как в ВК в повер поинт\Фото\Jellyfi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3" y="2483750"/>
            <a:ext cx="2720431" cy="20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Контент на сайт\уроки\фото как в ВК в повер поинт\Фото\Koa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97872"/>
            <a:ext cx="2806896" cy="21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D:\Контент на сайт\уроки\фото как в ВК в повер поинт\Фото\Lighthou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25" y="4659362"/>
            <a:ext cx="2858243" cy="21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D:\Контент на сайт\уроки\фото как в ВК в повер поинт\Фото\Pengui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D:\Контент на сайт\уроки\фото как в ВК в повер поинт\Фото\Tulip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01" y="2465417"/>
            <a:ext cx="2724935" cy="2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D:\Контент на сайт\уроки\фото как в ВК в повер поинт\Фото\Koal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узел суммирования 12">
            <a:hlinkClick r:id="rId11" action="ppaction://hlinksldjump"/>
          </p:cNvPr>
          <p:cNvSpPr/>
          <p:nvPr/>
        </p:nvSpPr>
        <p:spPr>
          <a:xfrm>
            <a:off x="8399716" y="116632"/>
            <a:ext cx="505472" cy="432048"/>
          </a:xfrm>
          <a:prstGeom prst="flowChartSummingJunc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6</cp:revision>
  <dcterms:created xsi:type="dcterms:W3CDTF">2014-08-22T14:30:40Z</dcterms:created>
  <dcterms:modified xsi:type="dcterms:W3CDTF">2014-08-22T16:14:20Z</dcterms:modified>
</cp:coreProperties>
</file>